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9" r:id="rId2"/>
    <p:sldId id="271" r:id="rId3"/>
    <p:sldId id="304" r:id="rId4"/>
    <p:sldId id="308" r:id="rId5"/>
    <p:sldId id="305" r:id="rId6"/>
    <p:sldId id="296" r:id="rId7"/>
    <p:sldId id="307" r:id="rId8"/>
    <p:sldId id="309" r:id="rId9"/>
    <p:sldId id="310" r:id="rId10"/>
    <p:sldId id="306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A1DE7-3839-4071-B48D-19344B9E329F}" type="datetimeFigureOut">
              <a:rPr lang="nl-NL"/>
              <a:pPr>
                <a:defRPr/>
              </a:pPr>
              <a:t>25-7-2011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5B474-114A-4526-B00D-FAAA21EFE1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3C65E-F6C0-4B26-A55B-0B38808EC6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E09BE-88AC-420E-89D4-0A5E14FD08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D2B06-CE19-4A93-BE5D-E657D58F23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758E-5768-4B0C-B230-BE620891BB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DEC2-457A-46B9-BA06-8AE8412952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3B44-90EF-460E-B489-7822458FFD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5301-2F4C-47A2-A2BB-87D1FA1A49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70E8-A39B-48EA-9FAD-E865E84DCC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6" descr="PP.jpg"/>
          <p:cNvPicPr>
            <a:picLocks noChangeAspect="1"/>
          </p:cNvPicPr>
          <p:nvPr userDrawn="1"/>
        </p:nvPicPr>
        <p:blipFill>
          <a:blip r:embed="rId10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3316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www.eco-coach.nl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BDA3FB-EF55-43D9-820B-BB4D832BC8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3319" name="Afbeelding 7" descr="Logo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137275"/>
            <a:ext cx="21240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  <p:sldLayoutId id="2147483649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143000"/>
          </a:xfrm>
        </p:spPr>
        <p:txBody>
          <a:bodyPr/>
          <a:lstStyle/>
          <a:p>
            <a:pPr eaLnBrk="1" hangingPunct="1"/>
            <a:r>
              <a:rPr lang="nl-NL" sz="5400" smtClean="0"/>
              <a:t>Ouders in de sport</a:t>
            </a:r>
          </a:p>
        </p:txBody>
      </p:sp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3071813" y="6143498"/>
            <a:ext cx="6072187" cy="71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285" tIns="158700" rIns="0" bIns="0">
            <a:spAutoFit/>
          </a:bodyPr>
          <a:lstStyle/>
          <a:p>
            <a:pPr eaLnBrk="0" hangingPunct="0">
              <a:buFontTx/>
              <a:buChar char="•"/>
            </a:pPr>
            <a:endParaRPr lang="nl-NL" dirty="0">
              <a:solidFill>
                <a:srgbClr val="40515A"/>
              </a:solidFill>
              <a:latin typeface="Verdana" pitchFamily="34" charset="0"/>
            </a:endParaRPr>
          </a:p>
          <a:p>
            <a:pPr eaLnBrk="0" hangingPunct="0"/>
            <a:r>
              <a:rPr lang="nl-NL" i="1" dirty="0"/>
              <a:t>Passie is een bron van inspiratie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285720" y="2362201"/>
            <a:ext cx="86439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l-NL" sz="2000" i="1" dirty="0">
                <a:latin typeface="+mn-lt"/>
              </a:rPr>
              <a:t>De moeilijkste afstand die afgelegd moet worden is die tussen de oren</a:t>
            </a:r>
            <a:r>
              <a:rPr lang="nl-NL" sz="2800" i="1" dirty="0">
                <a:latin typeface="+mn-lt"/>
              </a:rPr>
              <a:t>!</a:t>
            </a:r>
            <a:endParaRPr lang="nl-NL" sz="2800" dirty="0"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nl-NL" sz="2800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21002" y="5476880"/>
            <a:ext cx="3500462" cy="369332"/>
          </a:xfrm>
          <a:prstGeom prst="rect">
            <a:avLst/>
          </a:prstGeom>
          <a:solidFill>
            <a:srgbClr val="FFFFFF"/>
          </a:solidFill>
          <a:ln w="28575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/>
              <a:t>Tjalling van den Berg</a:t>
            </a:r>
          </a:p>
        </p:txBody>
      </p:sp>
      <p:pic>
        <p:nvPicPr>
          <p:cNvPr id="11274" name="Picture 5" descr="ouderk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259873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28575" y="6170613"/>
            <a:ext cx="2195513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kstvak 5"/>
          <p:cNvSpPr txBox="1">
            <a:spLocks noChangeArrowheads="1"/>
          </p:cNvSpPr>
          <p:nvPr/>
        </p:nvSpPr>
        <p:spPr bwMode="auto">
          <a:xfrm>
            <a:off x="960438" y="44450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000" b="1"/>
              <a:t>Scoren: de winnende verliezer </a:t>
            </a:r>
            <a:endParaRPr lang="nl-NL" sz="4000"/>
          </a:p>
        </p:txBody>
      </p:sp>
      <p:pic>
        <p:nvPicPr>
          <p:cNvPr id="18435" name="Afbeelding 6" descr="piramide van succes april 201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8358187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755576" y="6525344"/>
            <a:ext cx="7632848" cy="332656"/>
          </a:xfrm>
        </p:spPr>
        <p:txBody>
          <a:bodyPr/>
          <a:lstStyle/>
          <a:p>
            <a:pPr>
              <a:defRPr/>
            </a:pPr>
            <a:r>
              <a:rPr lang="nl-NL" sz="1400" b="1" i="1" dirty="0" smtClean="0">
                <a:solidFill>
                  <a:schemeClr val="tx1"/>
                </a:solidFill>
              </a:rPr>
              <a:t>Als iets mislukt zoekt 70% de fout buiten zichzelf, 20% zoekt verzachtende omstandigheden en 10% doet aan zelfreflectie en leert</a:t>
            </a:r>
            <a:endParaRPr lang="nl-NL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marL="482600" eaLnBrk="1" hangingPunct="1"/>
            <a:r>
              <a:rPr lang="nl-NL" sz="3200" b="1" dirty="0" smtClean="0">
                <a:solidFill>
                  <a:srgbClr val="000000"/>
                </a:solidFill>
              </a:rPr>
              <a:t>Elk kind is een TOPPER</a:t>
            </a:r>
            <a:br>
              <a:rPr lang="nl-NL" sz="3200" b="1" dirty="0" smtClean="0">
                <a:solidFill>
                  <a:srgbClr val="000000"/>
                </a:solidFill>
              </a:rPr>
            </a:br>
            <a:r>
              <a:rPr lang="nl-NL" sz="2000" b="1" dirty="0" smtClean="0">
                <a:solidFill>
                  <a:srgbClr val="000000"/>
                </a:solidFill>
              </a:rPr>
              <a:t>Neem een kind zijn droom niet af.</a:t>
            </a:r>
          </a:p>
        </p:txBody>
      </p:sp>
      <p:sp>
        <p:nvSpPr>
          <p:cNvPr id="19458" name="Tijdelijke aanduiding voor inhoud 5"/>
          <p:cNvSpPr>
            <a:spLocks noGrp="1"/>
          </p:cNvSpPr>
          <p:nvPr>
            <p:ph idx="1"/>
          </p:nvPr>
        </p:nvSpPr>
        <p:spPr>
          <a:xfrm>
            <a:off x="214282" y="1285860"/>
            <a:ext cx="8929718" cy="4806965"/>
          </a:xfrm>
        </p:spPr>
        <p:txBody>
          <a:bodyPr/>
          <a:lstStyle/>
          <a:p>
            <a:pPr eaLnBrk="1" hangingPunct="1"/>
            <a:r>
              <a:rPr lang="nl-NL" dirty="0" smtClean="0"/>
              <a:t>T= TECHNIEK</a:t>
            </a:r>
          </a:p>
          <a:p>
            <a:pPr eaLnBrk="1" hangingPunct="1"/>
            <a:r>
              <a:rPr lang="nl-NL" dirty="0" smtClean="0"/>
              <a:t>O=OVERZICHT                  </a:t>
            </a:r>
          </a:p>
          <a:p>
            <a:pPr eaLnBrk="1" hangingPunct="1"/>
            <a:r>
              <a:rPr lang="nl-NL" dirty="0" smtClean="0"/>
              <a:t>P=PLEZIER</a:t>
            </a:r>
          </a:p>
          <a:p>
            <a:pPr eaLnBrk="1" hangingPunct="1"/>
            <a:r>
              <a:rPr lang="nl-NL" dirty="0" smtClean="0"/>
              <a:t>P=PASSIE</a:t>
            </a:r>
          </a:p>
          <a:p>
            <a:pPr eaLnBrk="1" hangingPunct="1"/>
            <a:r>
              <a:rPr lang="nl-NL" dirty="0" smtClean="0"/>
              <a:t>E=EENDRACHT</a:t>
            </a:r>
          </a:p>
          <a:p>
            <a:pPr eaLnBrk="1" hangingPunct="1"/>
            <a:r>
              <a:rPr lang="nl-NL" dirty="0" smtClean="0"/>
              <a:t>R=RUST IN HET HOOFD EN OP HET VELD</a:t>
            </a:r>
          </a:p>
          <a:p>
            <a:pPr eaLnBrk="1" hangingPunct="1"/>
            <a:r>
              <a:rPr lang="nl-NL" dirty="0" smtClean="0"/>
              <a:t>S=SNELHEID</a:t>
            </a:r>
          </a:p>
          <a:p>
            <a:pPr eaLnBrk="1" hangingPunct="1"/>
            <a:endParaRPr lang="nl-NL" dirty="0" smtClean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4472136" cy="365125"/>
          </a:xfrm>
        </p:spPr>
        <p:txBody>
          <a:bodyPr/>
          <a:lstStyle/>
          <a:p>
            <a:pPr>
              <a:defRPr/>
            </a:pPr>
            <a:r>
              <a:rPr lang="nl-NL" sz="2000" b="1" dirty="0" smtClean="0">
                <a:solidFill>
                  <a:schemeClr val="tx1"/>
                </a:solidFill>
              </a:rPr>
              <a:t>Droom, Denk. Durf en Doe het.</a:t>
            </a:r>
            <a:endParaRPr lang="nl-NL" sz="2000" b="1" dirty="0">
              <a:solidFill>
                <a:schemeClr val="tx1"/>
              </a:solidFill>
            </a:endParaRPr>
          </a:p>
        </p:txBody>
      </p:sp>
      <p:pic>
        <p:nvPicPr>
          <p:cNvPr id="6" name="Afbeelding 5" descr="C:\Documents and Settings\van den Berg\Bureaublad\documenten Tjalling\Kaatsen\kaatsfoto's\foc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www.eco-coach.nl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33338"/>
          <a:ext cx="9144000" cy="6824662"/>
        </p:xfrm>
        <a:graphic>
          <a:graphicData uri="http://schemas.openxmlformats.org/presentationml/2006/ole">
            <p:oleObj spid="_x0000_s1028" name="Acrobat Document" r:id="rId3" imgW="6476900" imgH="480990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0588"/>
          </a:xfrm>
        </p:spPr>
        <p:txBody>
          <a:bodyPr/>
          <a:lstStyle/>
          <a:p>
            <a:r>
              <a:rPr lang="nl-NL" sz="2800" b="1" smtClean="0"/>
              <a:t>VERSCHILLEN TRAINER EN COACH</a:t>
            </a:r>
          </a:p>
        </p:txBody>
      </p:sp>
      <p:sp>
        <p:nvSpPr>
          <p:cNvPr id="7171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2400" b="1" smtClean="0"/>
              <a:t>Trainer:</a:t>
            </a:r>
          </a:p>
          <a:p>
            <a:r>
              <a:rPr lang="nl-NL" sz="2400" b="1" smtClean="0"/>
              <a:t> geeft meer opdrachten</a:t>
            </a:r>
          </a:p>
          <a:p>
            <a:r>
              <a:rPr lang="nl-NL" sz="2400" b="1" smtClean="0"/>
              <a:t> benadert meer groep</a:t>
            </a:r>
          </a:p>
          <a:p>
            <a:r>
              <a:rPr lang="nl-NL" sz="2400" b="1" smtClean="0"/>
              <a:t> staat zelf centraal</a:t>
            </a:r>
          </a:p>
          <a:p>
            <a:r>
              <a:rPr lang="nl-NL" sz="2400" b="1" smtClean="0"/>
              <a:t> meer op product (winnen)</a:t>
            </a:r>
          </a:p>
          <a:p>
            <a:r>
              <a:rPr lang="nl-NL" sz="2400" b="1" smtClean="0"/>
              <a:t> koerst op zekerheid</a:t>
            </a:r>
          </a:p>
        </p:txBody>
      </p:sp>
      <p:sp>
        <p:nvSpPr>
          <p:cNvPr id="7172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400" b="1" dirty="0" smtClean="0"/>
              <a:t> </a:t>
            </a:r>
            <a:r>
              <a:rPr lang="nl-NL" sz="2400" b="1" dirty="0" err="1" smtClean="0"/>
              <a:t>Eco-Coach</a:t>
            </a:r>
            <a:r>
              <a:rPr lang="nl-NL" sz="2400" b="1" dirty="0" smtClean="0"/>
              <a:t>:</a:t>
            </a:r>
          </a:p>
          <a:p>
            <a:r>
              <a:rPr lang="nl-NL" sz="2400" b="1" dirty="0" smtClean="0"/>
              <a:t> stelt meer vragen</a:t>
            </a:r>
          </a:p>
          <a:p>
            <a:r>
              <a:rPr lang="nl-NL" sz="2400" b="1" dirty="0" smtClean="0"/>
              <a:t> duikt meer in individu</a:t>
            </a:r>
          </a:p>
          <a:p>
            <a:r>
              <a:rPr lang="nl-NL" sz="2400" b="1" dirty="0" smtClean="0"/>
              <a:t> zet sporter centraal</a:t>
            </a:r>
          </a:p>
          <a:p>
            <a:r>
              <a:rPr lang="nl-NL" sz="2400" b="1" dirty="0" smtClean="0"/>
              <a:t> meer op proces (leren van verlies)</a:t>
            </a:r>
          </a:p>
          <a:p>
            <a:r>
              <a:rPr lang="nl-NL" sz="2400" b="1" dirty="0" smtClean="0"/>
              <a:t>Koerst op vernieuwing</a:t>
            </a:r>
          </a:p>
        </p:txBody>
      </p:sp>
      <p:pic>
        <p:nvPicPr>
          <p:cNvPr id="7173" name="Afbeelding 6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138" y="0"/>
            <a:ext cx="18303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123729" y="6237312"/>
            <a:ext cx="702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Een persoonlijk leider staat aan het front. Een manager zit in de bunker</a:t>
            </a:r>
            <a:endParaRPr lang="nl-NL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Waardering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Friezen zijn geen sterren in het geven van complimenten. Calvinisme  nekt ons.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Van oprechte complimenten kunnen mensen erg vrolijk worden.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Het betekent aandacht voor wie je bent, erkenning voor wat je kunt en waardering voor wat je doet!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/>
              <a:t>Waardeer en je krijgt meer. Geef dagelijks minimaal drie oprechte complimenten!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/>
              <a:t> 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2214546" y="6356350"/>
            <a:ext cx="6643734" cy="365125"/>
          </a:xfrm>
        </p:spPr>
        <p:txBody>
          <a:bodyPr/>
          <a:lstStyle/>
          <a:p>
            <a:pPr>
              <a:defRPr/>
            </a:pPr>
            <a:r>
              <a:rPr lang="nl-NL" sz="1600" dirty="0" smtClean="0">
                <a:solidFill>
                  <a:schemeClr val="tx1"/>
                </a:solidFill>
              </a:rPr>
              <a:t>Heb jij je houding in de hand of heeft je houding jou in de hand?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Begin met het stellen van Doelen</a:t>
            </a:r>
          </a:p>
        </p:txBody>
      </p:sp>
      <p:sp>
        <p:nvSpPr>
          <p:cNvPr id="1638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Realistische meetbare doelen zorgen voor succeservaringen.</a:t>
            </a:r>
          </a:p>
          <a:p>
            <a:r>
              <a:rPr lang="nl-NL" smtClean="0"/>
              <a:t>Daardoor stijgt de motivatie om het volgende nog uitdagender doel te halen.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www.eco-coach.nl</a:t>
            </a:r>
          </a:p>
        </p:txBody>
      </p:sp>
      <p:pic>
        <p:nvPicPr>
          <p:cNvPr id="16388" name="Picture 5" descr="ouderk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4076700"/>
            <a:ext cx="259873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pPr eaLnBrk="1" hangingPunct="1"/>
            <a:r>
              <a:rPr lang="nl-NL" sz="3200" b="1" smtClean="0"/>
              <a:t>POSITIEF COACHEN</a:t>
            </a:r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28575" y="6170613"/>
            <a:ext cx="2195513" cy="620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ijdelijke aanduiding voor inhoud 2"/>
          <p:cNvSpPr>
            <a:spLocks/>
          </p:cNvSpPr>
          <p:nvPr/>
        </p:nvSpPr>
        <p:spPr bwMode="auto">
          <a:xfrm>
            <a:off x="179388" y="1412874"/>
            <a:ext cx="8464550" cy="465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NL" sz="2400" b="1" dirty="0"/>
              <a:t>Motivee</a:t>
            </a:r>
            <a:r>
              <a:rPr lang="nl-NL" sz="2400" dirty="0"/>
              <a:t>r: polsbandje ECO-POWER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nl-NL" sz="24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NL" sz="2400" b="1" dirty="0"/>
              <a:t>Beloon jezelf</a:t>
            </a:r>
            <a:r>
              <a:rPr lang="nl-NL" sz="2400" dirty="0"/>
              <a:t>: noteer elke dag je winstpunten.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nl-NL" sz="24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NL" sz="2400" b="1" dirty="0"/>
              <a:t> Bespreek crisismomenten:</a:t>
            </a:r>
            <a:r>
              <a:rPr lang="nl-NL" sz="2400" dirty="0"/>
              <a:t> maak van een probleem een uitdaging. Opgeven is geen optie!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nl-NL" sz="2400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nl-NL" sz="2400" dirty="0"/>
              <a:t> </a:t>
            </a:r>
            <a:r>
              <a:rPr lang="nl-NL" sz="2400" b="1" dirty="0"/>
              <a:t>Plezier en passie </a:t>
            </a:r>
            <a:r>
              <a:rPr lang="nl-NL" sz="2400" dirty="0"/>
              <a:t>staan altijd bovenaan.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nl-NL" sz="2400" dirty="0"/>
          </a:p>
        </p:txBody>
      </p:sp>
      <p:pic>
        <p:nvPicPr>
          <p:cNvPr id="5" name="Afbeelding 4" descr="C:\Documents and Settings\van den Berg\Bureaublad\documenten Tjalling\Kaatsen\kaatsfoto's\passie en publiek\appla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57694"/>
            <a:ext cx="40719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smtClean="0"/>
              <a:t>Rol van ouders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3581400" cy="3810000"/>
          </a:xfrm>
        </p:spPr>
        <p:txBody>
          <a:bodyPr/>
          <a:lstStyle/>
          <a:p>
            <a:r>
              <a:rPr lang="nl-NL" sz="2000" dirty="0" smtClean="0"/>
              <a:t>Ouders heb je nodig om de top te bereiken.</a:t>
            </a:r>
          </a:p>
          <a:p>
            <a:endParaRPr lang="nl-NL" sz="2000" dirty="0" smtClean="0"/>
          </a:p>
          <a:p>
            <a:r>
              <a:rPr lang="nl-NL" sz="2000" dirty="0" smtClean="0"/>
              <a:t>Motiveren, stimuleren en complimenten uitdelen.</a:t>
            </a:r>
          </a:p>
          <a:p>
            <a:endParaRPr lang="nl-NL" sz="2000" dirty="0" smtClean="0"/>
          </a:p>
          <a:p>
            <a:r>
              <a:rPr lang="nl-NL" sz="2000" dirty="0" smtClean="0"/>
              <a:t>Sport is de belangrijkste bijzaak.</a:t>
            </a:r>
          </a:p>
          <a:p>
            <a:endParaRPr lang="nl-NL" sz="2000" dirty="0" smtClean="0"/>
          </a:p>
          <a:p>
            <a:r>
              <a:rPr lang="nl-NL" sz="2000" dirty="0" smtClean="0"/>
              <a:t>Pas op voor te fanatieke ouders.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</p:txBody>
      </p:sp>
      <p:pic>
        <p:nvPicPr>
          <p:cNvPr id="5124" name="Picture 5" descr="http://www.mediaonderzoek.nl/images/uploads/sire_sp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495800" cy="1143000"/>
          </a:xfrm>
        </p:spPr>
        <p:txBody>
          <a:bodyPr/>
          <a:lstStyle/>
          <a:p>
            <a:r>
              <a:rPr lang="nl-NL" sz="3600" smtClean="0"/>
              <a:t>Rol van ouders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343400"/>
          </a:xfrm>
        </p:spPr>
        <p:txBody>
          <a:bodyPr/>
          <a:lstStyle/>
          <a:p>
            <a:r>
              <a:rPr lang="nl-NL" sz="2400" smtClean="0"/>
              <a:t>De beste ouders zijn er voor het kind, maar weten toch afstand te houden.</a:t>
            </a:r>
          </a:p>
          <a:p>
            <a:endParaRPr lang="nl-NL" sz="2400" smtClean="0"/>
          </a:p>
          <a:p>
            <a:r>
              <a:rPr lang="nl-NL" sz="2400" smtClean="0"/>
              <a:t>Het kind moet genieten, maar de ouder ook.</a:t>
            </a:r>
          </a:p>
          <a:p>
            <a:endParaRPr lang="nl-NL" sz="2400" smtClean="0"/>
          </a:p>
          <a:p>
            <a:r>
              <a:rPr lang="nl-NL" sz="2400" smtClean="0"/>
              <a:t>Voorlichting/ouderavond.</a:t>
            </a:r>
          </a:p>
          <a:p>
            <a:endParaRPr lang="nl-NL" sz="2000" smtClean="0"/>
          </a:p>
        </p:txBody>
      </p:sp>
      <p:pic>
        <p:nvPicPr>
          <p:cNvPr id="6148" name="Picture 5" descr="ouderslangsdelijn1.gif (17951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464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361</Words>
  <Application>Microsoft Office PowerPoint</Application>
  <PresentationFormat>Diavoorstelling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Office-thema</vt:lpstr>
      <vt:lpstr>Acrobat Document</vt:lpstr>
      <vt:lpstr>Ouders in de sport</vt:lpstr>
      <vt:lpstr>Elk kind is een TOPPER Neem een kind zijn droom niet af.</vt:lpstr>
      <vt:lpstr>Dia 3</vt:lpstr>
      <vt:lpstr>VERSCHILLEN TRAINER EN COACH</vt:lpstr>
      <vt:lpstr>Waardering</vt:lpstr>
      <vt:lpstr>Begin met het stellen van Doelen</vt:lpstr>
      <vt:lpstr>POSITIEF COACHEN</vt:lpstr>
      <vt:lpstr>Rol van ouders</vt:lpstr>
      <vt:lpstr>Rol van ouders</vt:lpstr>
      <vt:lpstr>Dia 10</vt:lpstr>
    </vt:vector>
  </TitlesOfParts>
  <Company>eco-coach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Ruben</dc:creator>
  <cp:lastModifiedBy>van den Berg</cp:lastModifiedBy>
  <cp:revision>183</cp:revision>
  <dcterms:created xsi:type="dcterms:W3CDTF">2010-08-07T12:01:25Z</dcterms:created>
  <dcterms:modified xsi:type="dcterms:W3CDTF">2011-07-25T11:52:10Z</dcterms:modified>
</cp:coreProperties>
</file>